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slideMasters/slideMaster44.xml" ContentType="application/vnd.openxmlformats-officedocument.presentationml.slideMaster+xml"/>
  <Override PartName="/ppt/slides/slide44.xml" ContentType="application/vnd.openxmlformats-officedocument.presentationml.slide+xml"/>
  <Override PartName="/ppt/slideMasters/slideMaster45.xml" ContentType="application/vnd.openxmlformats-officedocument.presentationml.slideMaster+xml"/>
  <Override PartName="/ppt/slides/slide45.xml" ContentType="application/vnd.openxmlformats-officedocument.presentationml.slide+xml"/>
  <Override PartName="/ppt/slideMasters/slideMaster46.xml" ContentType="application/vnd.openxmlformats-officedocument.presentationml.slideMaster+xml"/>
  <Override PartName="/ppt/slides/slide46.xml" ContentType="application/vnd.openxmlformats-officedocument.presentationml.slide+xml"/>
  <Override PartName="/ppt/slideMasters/slideMaster47.xml" ContentType="application/vnd.openxmlformats-officedocument.presentationml.slideMaster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notesMasterIdLst>
    <p:notesMasterId r:id="rId49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4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4.xml"/>
		</Relationships>
</file>

<file path=ppt/notesSlides/_rels/notesSlide4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5.xml"/>
		</Relationships>
</file>

<file path=ppt/notesSlides/_rels/notesSlide4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6.xml"/>
		</Relationships>
</file>

<file path=ppt/notesSlides/_rels/notesSlide4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7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Familien sitzen als Teams zusammen. Zettel + Stifte verteilen, bevor es losgeht.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4 — richtige Antwort: C — 88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4: C — 88.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5 — richtige Antwort: B — Kolibri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5: B — Kolibri.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6 — richtige Antwort: C — Jona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6: C — Jona.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7 — richtige Antwort: C — Bethlehem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7: C — Bethlehem.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8 — richtige Antwort: A — Wahr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Regeln kurz vorlesen. Tipp: Zwischen den Fragen Zeit lassen, Familien diskutieren lassen.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8: A — Wahr.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9 — richtige Antwort: C — 12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9: C — 12.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10 — richtige Antwort: B — 27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10: B — 27.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11 — richtige Antwort: B — Schweden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11: B — Schweden.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12 — richtige Antwort: B — Olaf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12: B — Olaf.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13 — richtige Antwort: C — Minecraft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13: C — Minecraft.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14 — richtige Antwort: A — Wahr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14: A — Wahr.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15 — richtige Antwort: B — 5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15: B — 5.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16 — richtige Antwort: B — Grün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16: B — Grün.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17 — richtige Antwort: B — 8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 — richtige Antwort: B — 1.440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17: B — 8.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18 — richtige Antwort: C — Bambus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18: C — Bambus.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19 — richtige Antwort: B — Falsch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19: B — Falsch.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20 — richtige Antwort: B — Blauwal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20: B — Blauwal.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Punkte einsammeln, Siegerfamilie küren. Preis-Idee: Pizza für die Gewinnerfamilie.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1: B — 1.440.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2 — richtige Antwort: A — Das Feuerzeug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2: A — Das Feuerzeug.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Frage 3 — richtige Antwort: A — Wahr (erst auf der nächsten Folie zeigen).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Auflösung Frage 3: A — Wahr. Punkte notieren, dann weiter.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1-titel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0-frage-04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1-frage-04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2-frage-0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3-frage-05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4-runde-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5-frage-0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6-frage-06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7-frage-07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8-frage-07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19-frage-08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2-regel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0-frage-08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1-frage-0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2-frage-09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3-frage-1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4-frage-10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5-runde-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6-frage-1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7-frage-11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8-frage-1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29-frage-12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3-runde-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0-frage-1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1-frage-13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2-frage-14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3-frage-14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4-frage-1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5-frage-15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6-runde-4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7-frage-1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8-frage-16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39-frage-17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4-frage-0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0-frage-17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1-frage-18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2-frage-18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3-frage-1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4-frage-19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5-frage-2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6-frage-20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47-siege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5-frage-01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6-frage-0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7-frage-02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8-frage-0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ut/slides/slide-09-frage-03-antwo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47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Familien-Quiz-Abend — 20 Fragen für die ganze Familie</dc:title>
  <dc:subject>PptxGenJS Presentation</dc:subject>
  <dc:creator>Pulse (thepulse.org)</dc:creator>
  <cp:lastModifiedBy>Pulse (thepulse.org)</cp:lastModifiedBy>
  <cp:revision>1</cp:revision>
  <dcterms:created xsi:type="dcterms:W3CDTF">2026-07-16T12:30:47Z</dcterms:created>
  <dcterms:modified xsi:type="dcterms:W3CDTF">2026-07-16T12:30:47Z</dcterms:modified>
</cp:coreProperties>
</file>